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fr-CA" sz="2400" noProof="0">
                <a:latin typeface="Times New Roman" pitchFamily="18" charset="0"/>
              </a:endParaRPr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sz="2400" noProof="0">
                <a:latin typeface="Times New Roman" pitchFamily="18" charset="0"/>
              </a:endParaRPr>
            </a:p>
          </p:txBody>
        </p:sp>
        <p:grpSp>
          <p:nvGrpSpPr>
            <p:cNvPr id="5125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5126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27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28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29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0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1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2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3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4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5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</p:grpSp>
      </p:grpSp>
      <p:sp>
        <p:nvSpPr>
          <p:cNvPr id="5136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137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E928087-2D96-4397-B30C-61C49458F1A0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13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514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fr-CA" noProof="0" smtClean="0"/>
              <a:t>Cliquez pour modifier le style des sous-titres du masque</a:t>
            </a:r>
            <a:endParaRPr lang="fr-CA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B6AE8BC-4074-468D-AE78-9CFAEEA29919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EB459E-C5BF-401B-8E05-F1C68BB64A64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031E541-1311-4A97-B333-599241FC529B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AAE3688-7BCB-4988-BC28-A78A3095F3C1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Cliquez pour modifier le style du titre</a:t>
            </a:r>
            <a:endParaRPr lang="fr-CA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F4A8E8-074C-4E96-BBD1-603E023E35B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A" noProof="0" dirty="0" smtClean="0"/>
              <a:t>Cliquez pour modifier le style du titre</a:t>
            </a:r>
            <a:endParaRPr lang="fr-CA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E200F04-240B-407C-A024-F24BD457FBC6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C35A673-0FF5-4026-AB27-F8141FAA1FBD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37F235-27CA-41AF-82F2-4AAD89E0B128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D7CA068-24A6-4BC4-BB14-39C49088D368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A9DBEB4-5E26-496F-901E-5990E68067D6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fr-CA" noProof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6216B7C2-8404-4099-95C4-3B6C14388C9D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fr-CA" sz="2400" noProof="0">
                <a:latin typeface="Times New Roman" pitchFamily="18" charset="0"/>
              </a:endParaRPr>
            </a:p>
          </p:txBody>
        </p:sp>
        <p:sp>
          <p:nvSpPr>
            <p:cNvPr id="4102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sz="2400" noProof="0">
                <a:latin typeface="Times New Roman" pitchFamily="18" charset="0"/>
              </a:endParaRPr>
            </a:p>
          </p:txBody>
        </p:sp>
        <p:sp>
          <p:nvSpPr>
            <p:cNvPr id="4103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hlink"/>
                </a:solidFill>
              </a:endParaRPr>
            </a:p>
          </p:txBody>
        </p:sp>
        <p:sp>
          <p:nvSpPr>
            <p:cNvPr id="4104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hlink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accent2"/>
                </a:solidFill>
              </a:endParaRPr>
            </a:p>
          </p:txBody>
        </p:sp>
        <p:sp>
          <p:nvSpPr>
            <p:cNvPr id="4106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hlink"/>
                </a:solidFill>
              </a:endParaRPr>
            </a:p>
          </p:txBody>
        </p:sp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sz="2400" noProof="0">
                <a:latin typeface="Times New Roman" pitchFamily="18" charset="0"/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accent2"/>
                </a:solidFill>
              </a:endParaRPr>
            </a:p>
          </p:txBody>
        </p:sp>
        <p:sp>
          <p:nvSpPr>
            <p:cNvPr id="4109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accent2"/>
                </a:solidFill>
              </a:endParaRPr>
            </a:p>
          </p:txBody>
        </p:sp>
      </p:grpSp>
      <p:sp>
        <p:nvSpPr>
          <p:cNvPr id="4110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 style du titre</a:t>
            </a: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</a:p>
        </p:txBody>
      </p:sp>
      <p:sp>
        <p:nvSpPr>
          <p:cNvPr id="411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16</TotalTime>
  <Words>0</Words>
  <Application>Microsoft Office PowerPoint</Application>
  <PresentationFormat>Affichage à l'écran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Pixel</vt:lpstr>
      <vt:lpstr>Présentation PowerPoint</vt:lpstr>
    </vt:vector>
  </TitlesOfParts>
  <Company>Gestion Nicole Benoît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Nicole Benoît; Jocelyne Roberge</dc:creator>
  <cp:lastModifiedBy>Jocelyne</cp:lastModifiedBy>
  <cp:revision>5</cp:revision>
  <dcterms:created xsi:type="dcterms:W3CDTF">2007-04-18T17:59:50Z</dcterms:created>
  <dcterms:modified xsi:type="dcterms:W3CDTF">2010-12-13T16:24:20Z</dcterms:modified>
</cp:coreProperties>
</file>